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notesMasterIdLst>
    <p:notesMasterId r:id="rId6"/>
  </p:notesMasterIdLst>
  <p:sldSz cx="9753905" cy="7315200"/>
  <p:notesSz cx="7315200" cy="9753905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753905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753905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753905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753905" cy="731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Slide 1</vt:lpstr>
      <vt:lpstr>Slide 2</vt:lpstr>
      <vt:lpstr>Slide 3</vt:lpstr>
      <vt:lpstr>Slide 4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2023-10-12T11:38:33Z</dcterms:created>
  <dcterms:modified xsi:type="dcterms:W3CDTF">2023-10-12T11:38:33Z</dcterms:modified>
</cp:coreProperties>
</file>